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  <p:sldId id="259" r:id="rId5"/>
    <p:sldId id="274" r:id="rId6"/>
    <p:sldId id="275" r:id="rId7"/>
    <p:sldId id="276" r:id="rId8"/>
    <p:sldId id="260" r:id="rId9"/>
    <p:sldId id="261" r:id="rId10"/>
    <p:sldId id="262" r:id="rId11"/>
    <p:sldId id="263" r:id="rId12"/>
    <p:sldId id="264" r:id="rId13"/>
    <p:sldId id="265" r:id="rId14"/>
    <p:sldId id="268" r:id="rId15"/>
    <p:sldId id="266" r:id="rId16"/>
    <p:sldId id="267" r:id="rId17"/>
    <p:sldId id="270" r:id="rId18"/>
    <p:sldId id="273" r:id="rId19"/>
    <p:sldId id="279" r:id="rId20"/>
    <p:sldId id="271" r:id="rId21"/>
    <p:sldId id="272" r:id="rId22"/>
    <p:sldId id="277" r:id="rId23"/>
    <p:sldId id="278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CCD1-C446-4035-8E43-FB0FAD1C22DC}" type="datetimeFigureOut">
              <a:rPr lang="ru-RU" smtClean="0"/>
              <a:t>10.08.2013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EE9CB-A5A3-43EC-B3AB-A26175D13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450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CCD1-C446-4035-8E43-FB0FAD1C22DC}" type="datetimeFigureOut">
              <a:rPr lang="ru-RU" smtClean="0"/>
              <a:t>10.08.2013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EE9CB-A5A3-43EC-B3AB-A26175D13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566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CCD1-C446-4035-8E43-FB0FAD1C22DC}" type="datetimeFigureOut">
              <a:rPr lang="ru-RU" smtClean="0"/>
              <a:t>10.08.2013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EE9CB-A5A3-43EC-B3AB-A26175D13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4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CCD1-C446-4035-8E43-FB0FAD1C22DC}" type="datetimeFigureOut">
              <a:rPr lang="ru-RU" smtClean="0"/>
              <a:t>10.08.2013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EE9CB-A5A3-43EC-B3AB-A26175D13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089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CCD1-C446-4035-8E43-FB0FAD1C22DC}" type="datetimeFigureOut">
              <a:rPr lang="ru-RU" smtClean="0"/>
              <a:t>10.08.2013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EE9CB-A5A3-43EC-B3AB-A26175D13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0219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CCD1-C446-4035-8E43-FB0FAD1C22DC}" type="datetimeFigureOut">
              <a:rPr lang="ru-RU" smtClean="0"/>
              <a:t>10.08.2013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EE9CB-A5A3-43EC-B3AB-A26175D13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16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CCD1-C446-4035-8E43-FB0FAD1C22DC}" type="datetimeFigureOut">
              <a:rPr lang="ru-RU" smtClean="0"/>
              <a:t>10.08.2013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EE9CB-A5A3-43EC-B3AB-A26175D13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CCD1-C446-4035-8E43-FB0FAD1C22DC}" type="datetimeFigureOut">
              <a:rPr lang="ru-RU" smtClean="0"/>
              <a:t>10.08.2013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EE9CB-A5A3-43EC-B3AB-A26175D13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52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CCD1-C446-4035-8E43-FB0FAD1C22DC}" type="datetimeFigureOut">
              <a:rPr lang="ru-RU" smtClean="0"/>
              <a:t>10.08.2013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EE9CB-A5A3-43EC-B3AB-A26175D13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92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CCD1-C446-4035-8E43-FB0FAD1C22DC}" type="datetimeFigureOut">
              <a:rPr lang="ru-RU" smtClean="0"/>
              <a:t>10.08.2013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EE9CB-A5A3-43EC-B3AB-A26175D13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79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CCD1-C446-4035-8E43-FB0FAD1C22DC}" type="datetimeFigureOut">
              <a:rPr lang="ru-RU" smtClean="0"/>
              <a:t>10.08.2013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EE9CB-A5A3-43EC-B3AB-A26175D13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910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5CCD1-C446-4035-8E43-FB0FAD1C22DC}" type="datetimeFigureOut">
              <a:rPr lang="ru-RU" smtClean="0"/>
              <a:t>10.08.2013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EE9CB-A5A3-43EC-B3AB-A26175D13D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39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gif"/><Relationship Id="rId1" Type="http://schemas.microsoft.com/office/2007/relationships/media" Target="../media/media4.gif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gif"/><Relationship Id="rId1" Type="http://schemas.microsoft.com/office/2007/relationships/media" Target="../media/media5.gif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intercepter.nerf.ru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2052" name="Picture 4" descr="http://www.qoodo.ru/images/stories/qoodo/articles/articles-joomla/1/joomla-install-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484784"/>
            <a:ext cx="5143500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4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analysis</a:t>
            </a:r>
            <a:r>
              <a:rPr lang="ru-RU" dirty="0" smtClean="0"/>
              <a:t> </a:t>
            </a:r>
            <a:r>
              <a:rPr lang="en-US" dirty="0" smtClean="0"/>
              <a:t>#1</a:t>
            </a:r>
            <a:br>
              <a:rPr lang="en-US" dirty="0" smtClean="0"/>
            </a:br>
            <a:r>
              <a:rPr lang="en-US" dirty="0" smtClean="0"/>
              <a:t>client request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buNone/>
            </a:pPr>
            <a:r>
              <a:rPr lang="en-US" sz="1400" b="1" dirty="0" smtClean="0"/>
              <a:t>LOAD </a:t>
            </a:r>
            <a:r>
              <a:rPr lang="en-US" sz="1400" b="1" dirty="0"/>
              <a:t>DATA LOCAL INFILE </a:t>
            </a:r>
            <a:r>
              <a:rPr lang="ru-RU" sz="1400" b="1" dirty="0"/>
              <a:t>"</a:t>
            </a:r>
            <a:r>
              <a:rPr lang="en-US" sz="1400" b="1" dirty="0"/>
              <a:t>C</a:t>
            </a:r>
            <a:r>
              <a:rPr lang="ru-RU" sz="1400" b="1" dirty="0"/>
              <a:t>:\\</a:t>
            </a:r>
            <a:r>
              <a:rPr lang="en-US" sz="1400" b="1" dirty="0"/>
              <a:t>Windows</a:t>
            </a:r>
            <a:r>
              <a:rPr lang="ru-RU" sz="1400" b="1" dirty="0"/>
              <a:t>\\</a:t>
            </a:r>
            <a:r>
              <a:rPr lang="en-US" sz="1400" b="1" dirty="0"/>
              <a:t>system</a:t>
            </a:r>
            <a:r>
              <a:rPr lang="ru-RU" sz="1400" b="1" dirty="0"/>
              <a:t>32\\</a:t>
            </a:r>
            <a:r>
              <a:rPr lang="en-US" sz="1400" b="1" dirty="0"/>
              <a:t>drivers</a:t>
            </a:r>
            <a:r>
              <a:rPr lang="ru-RU" sz="1400" b="1" dirty="0"/>
              <a:t>\\</a:t>
            </a:r>
            <a:r>
              <a:rPr lang="en-US" sz="1400" b="1" dirty="0" err="1"/>
              <a:t>etc</a:t>
            </a:r>
            <a:r>
              <a:rPr lang="ru-RU" sz="1400" b="1" dirty="0"/>
              <a:t>\\</a:t>
            </a:r>
            <a:r>
              <a:rPr lang="en-US" sz="1400" b="1" dirty="0"/>
              <a:t>hosts</a:t>
            </a:r>
            <a:r>
              <a:rPr lang="ru-RU" sz="1400" b="1" dirty="0"/>
              <a:t>" </a:t>
            </a:r>
            <a:r>
              <a:rPr lang="en-US" sz="1400" b="1" dirty="0"/>
              <a:t>INTO TABLE </a:t>
            </a:r>
            <a:r>
              <a:rPr lang="en-US" sz="1400" b="1" dirty="0" err="1"/>
              <a:t>mysql</a:t>
            </a:r>
            <a:r>
              <a:rPr lang="ru-RU" sz="1400" b="1" dirty="0"/>
              <a:t>.</a:t>
            </a:r>
            <a:r>
              <a:rPr lang="en-US" sz="1400" b="1" dirty="0"/>
              <a:t>test</a:t>
            </a:r>
            <a:endParaRPr lang="ru-RU" sz="1400" dirty="0"/>
          </a:p>
          <a:p>
            <a:pPr marL="0" indent="0" algn="ctr">
              <a:buNone/>
            </a:pPr>
            <a:endParaRPr lang="ru-RU" dirty="0"/>
          </a:p>
        </p:txBody>
      </p:sp>
      <p:pic>
        <p:nvPicPr>
          <p:cNvPr id="5122" name="Рисунок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76872"/>
            <a:ext cx="6124575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856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analysis</a:t>
            </a:r>
            <a:r>
              <a:rPr lang="ru-RU" dirty="0" smtClean="0"/>
              <a:t> </a:t>
            </a:r>
            <a:r>
              <a:rPr lang="en-US" dirty="0" smtClean="0"/>
              <a:t>#2</a:t>
            </a:r>
            <a:br>
              <a:rPr lang="en-US" dirty="0" smtClean="0"/>
            </a:br>
            <a:r>
              <a:rPr lang="en-US" dirty="0" smtClean="0"/>
              <a:t>server response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6146" name="Рисунок 2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48880"/>
            <a:ext cx="68103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85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analysis</a:t>
            </a:r>
            <a:r>
              <a:rPr lang="ru-RU" dirty="0" smtClean="0"/>
              <a:t> </a:t>
            </a:r>
            <a:r>
              <a:rPr lang="en-US" dirty="0" smtClean="0"/>
              <a:t>#3</a:t>
            </a:r>
            <a:br>
              <a:rPr lang="en-US" dirty="0" smtClean="0"/>
            </a:br>
            <a:r>
              <a:rPr lang="en-US" dirty="0" smtClean="0"/>
              <a:t>client answer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7170" name="Рисунок 4" descr="image0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15059"/>
            <a:ext cx="6734175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5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analysis #?</a:t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r>
              <a:rPr lang="en-US" dirty="0" smtClean="0"/>
              <a:t>What if we </a:t>
            </a:r>
            <a:r>
              <a:rPr lang="en-US" b="1" dirty="0" smtClean="0"/>
              <a:t>skip</a:t>
            </a:r>
            <a:r>
              <a:rPr lang="en-US" dirty="0" smtClean="0"/>
              <a:t> client request and </a:t>
            </a:r>
            <a:r>
              <a:rPr lang="en-US" b="1" dirty="0" smtClean="0"/>
              <a:t>just send </a:t>
            </a:r>
            <a:r>
              <a:rPr lang="en-US" dirty="0" smtClean="0"/>
              <a:t>server response to </a:t>
            </a:r>
            <a:r>
              <a:rPr lang="en-US" b="1" dirty="0" smtClean="0"/>
              <a:t>get a file for any request?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5006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analysis #?</a:t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endParaRPr lang="ru-RU" dirty="0" smtClean="0"/>
          </a:p>
        </p:txBody>
      </p:sp>
      <p:pic>
        <p:nvPicPr>
          <p:cNvPr id="4" name="dFVsfqM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9752" y="2060848"/>
            <a:ext cx="45720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5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analysis #!</a:t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 – client send ‘select’ query request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2 – server send response ‘I want a file’</a:t>
            </a:r>
          </a:p>
          <a:p>
            <a:pPr marL="0" indent="0">
              <a:buNone/>
            </a:pPr>
            <a:r>
              <a:rPr lang="en-US" dirty="0" smtClean="0"/>
              <a:t>3 – client send file content</a:t>
            </a:r>
          </a:p>
        </p:txBody>
      </p:sp>
      <p:pic>
        <p:nvPicPr>
          <p:cNvPr id="9218" name="Рисунок 6" descr="image0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123050"/>
            <a:ext cx="8424936" cy="259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49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Profit!</a:t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a little bit of script language to automate process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A lot of fun</a:t>
            </a:r>
          </a:p>
        </p:txBody>
      </p:sp>
      <p:pic>
        <p:nvPicPr>
          <p:cNvPr id="6" name="QbXQK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2138362"/>
            <a:ext cx="38100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Remember me? </a:t>
            </a:r>
            <a:br>
              <a:rPr lang="en-US" dirty="0" smtClean="0"/>
            </a:br>
            <a:r>
              <a:rPr lang="en-US" dirty="0" smtClean="0"/>
              <a:t>Now </a:t>
            </a:r>
            <a:r>
              <a:rPr lang="en-US" b="1" dirty="0" smtClean="0"/>
              <a:t>you know what to do!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498454" cy="350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046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Honeypot?</a:t>
            </a:r>
            <a:br>
              <a:rPr lang="en-US" dirty="0" smtClean="0"/>
            </a:b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1196" y="1124744"/>
            <a:ext cx="8229600" cy="48245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Want to hack my </a:t>
            </a:r>
            <a:r>
              <a:rPr lang="en-US" dirty="0" err="1" smtClean="0"/>
              <a:t>mysql</a:t>
            </a:r>
            <a:r>
              <a:rPr lang="en-US" dirty="0" smtClean="0"/>
              <a:t>? Okay… I will exchange your requests for your files.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Please, run ‘</a:t>
            </a:r>
            <a:r>
              <a:rPr lang="en-US" dirty="0" err="1" smtClean="0"/>
              <a:t>msfconsole</a:t>
            </a:r>
            <a:r>
              <a:rPr lang="en-US" dirty="0" smtClean="0"/>
              <a:t>’ under root.</a:t>
            </a:r>
            <a:endParaRPr lang="ru-RU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tAelqE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3848" y="2132856"/>
            <a:ext cx="2592288" cy="2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3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Whhyyyyyy</a:t>
            </a:r>
            <a:r>
              <a:rPr lang="en-US" dirty="0" smtClean="0"/>
              <a:t>?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1196" y="1124744"/>
            <a:ext cx="8229600" cy="482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endParaRPr lang="en-US" dirty="0"/>
          </a:p>
        </p:txBody>
      </p:sp>
      <p:pic>
        <p:nvPicPr>
          <p:cNvPr id="5" name="NO+UNICORN+WHYYYYY+_2aaa93d638fa9fa60485ea4b732a357d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3250" y="2633663"/>
            <a:ext cx="28575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1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72816"/>
            <a:ext cx="4498454" cy="350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guy </a:t>
            </a:r>
            <a:r>
              <a:rPr lang="en-US" b="1" dirty="0" smtClean="0"/>
              <a:t>Ares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We: </a:t>
            </a:r>
            <a:r>
              <a:rPr lang="en-US" dirty="0" err="1" smtClean="0"/>
              <a:t>MiTM</a:t>
            </a:r>
            <a:r>
              <a:rPr lang="en-US" dirty="0"/>
              <a:t>?</a:t>
            </a:r>
          </a:p>
          <a:p>
            <a:pPr marL="0" indent="0" algn="ctr">
              <a:buNone/>
            </a:pPr>
            <a:r>
              <a:rPr lang="en-US" b="1" dirty="0" smtClean="0"/>
              <a:t>Ares</a:t>
            </a:r>
            <a:r>
              <a:rPr lang="en-US" dirty="0" smtClean="0"/>
              <a:t>: No problems!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http://intercepter.nerf.ru/</a:t>
            </a: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ru-RU" dirty="0"/>
          </a:p>
        </p:txBody>
      </p:sp>
      <p:sp>
        <p:nvSpPr>
          <p:cNvPr id="4" name="AutoShape 2" descr="data:image/jpeg;base64,/9j/4AAQSkZJRgABAQAAAQABAAD/2wCEAAkGBxQSEhUUEhQWFBUUFRQVFBUWFBcUFhQUFBQWFxgVFBUYHSggGhomGxUUITMhJSkrLy4uGB8zODMsNygtLiwBCgoKBQUFDgUFDisZExkrKysrKysrKysrKysrKysrKysrKysrKysrKysrKysrKysrKysrKysrKysrKysrKysrK//AABEIAOEA4QMBIgACEQEDEQH/xAAcAAABBAMBAAAAAAAAAAAAAAAABQYHCAECBAP/xABKEAABAwICBgYGBwUGBAcAAAABAAIDBBEFIQYHEjFBURMiYXGBkTJCUqGxwQgUIyQzYtFDY3KS8BVTc4Kz4TRUk/EWRHSDssLT/8QAFAEBAAAAAAAAAAAAAAAAAAAAAP/EABQRAQAAAAAAAAAAAAAAAAAAAAD/2gAMAwEAAhEDEQA/AJxQhCAQhCAQhCAQhCAQmppFp7TUrjG0momGRihs4tP7x25nDfnnuUeY/pvWTA9JM2kj4xwG77fmmOfkAgl3Fcdp6YXnmjiH5nAE25N3k9gCadZrVpBfoGT1B4bMRjaf80mz8FCVXpBTxklo6R/F7iZHE9rzf4pJqtLJXegNnl/2CCZ6zWpVH8KkjYP3spJ8mD5pMm1mYkTl9TYOXRyO9/SqG5cUnffrEX4bvJeHSy+27+YoJlOsvE/bpP8AoP8A/wBVtFrSxJu9tI8ctiRnv6QqGNuX+8d/MUCaUeu7+YoJ3o9cU7fx6IHthl+T04MP1v4e+wlMtOePSROLQf42AjxVb48Vmbxv3j9F0x4+d0jL/wBdqC3WG4tBUN2oJY5W82PDvgu1VDpKuPa2oZHQP4OY8xu9xCfmA61K+lsJw2sjHE9SYD+ICzjbmEFgEJraJafUeIWEUmxLbOGSzJBzs2/W8Lp0oBCEIBCEIBCEIBCEIBCEIBCEIBCE39LdKo6FguOkmkuIoW+k8j1j7LBxce7egUMbxmGkiMs7wxoyHFzidzWNGbj2BRTpRppPVA9Z1JTH1AQJ5R+8ePQHY0+KbmkukB2+nq5BJPuY0X6OEH1ImfPeeJUdYpi8tS43JDb7uztQL2J6VNjHR0zQBzHzPEptVFRLN6biR5DyWscQHaVsXINGwAdq3BWpK1ug32li61WQgzdC3aF7xxhByrB7UrRUQK9/7HJQN90Q4ZL2grZI+Nxy3pRmwd44LglgLd4Qd0VQyUgglkgzBBsQeYIUlaHa256QiLENqeHcJmgdKwfnGW2Pf37lEDo+WRXXS19urJmOaC4uGYjFURtlge2SN4u1zTcH9D2LqVVNFNKKjC5ekpjtwvIMsJza8DiPZdbj8VZDRLSinxGATU7rjc9h9ON3Frx8+KBbQhCAQhCAQhCAQhCAQhcONYrHSwPnmNmRi55k7g1o4uJIAHMoE7TDSZlDEDYPmkuIIr2MjhbM8mC4ueF+1QVpLj5iL5ZX9LVS+k72eTGD1WDdb5lduk2kLy59XUfiyC0bN4gi9WNvbnmeJuowqah07y95/wBhyCDE8z5nbUhJ+XYFuMtyCVoSgyStCV0YfQyzyCOGN0j3bmtFz39g7VJejupWoks6slbA32GfaSeJ9FvvQRXdYurLYdqpwyJpaYDKSLF8j3Od3ixAae0KLNZ2rZ1Beop7vpSbEHN8JPBx4t5O80EeXWdped0IPUPXoyZcyy0EkAAknIAZkk7gAgVKetsf69yWqHEwcjkRvHEd4UuardXLKOJs9SwPqngEBw2hA057IG7b5nwCeGK6MUlSPt6eJ/IlgDh2hwzB7UEENcDuXlPSMfvAUnYhqqhFzSyviPBjyZWeZ6w8yo8rqd0M0kElhJE7ZcBmDxBHYQQfFA18RwUtzbmEiSx8Cn+knFcKDwXNFjy5oG1R1RjNnZtPuS7gGOzYbUNqqU5ZCSP1ZGcWuHz4FN+aK1wV60FRsnYd6J3ILcaJ6SwYhTtngdcHJ7bjajfbNjxwOfiLFLKqtoNpVJhNWHgk00pAnj33b7TR7Q39u5Wioqtk0bJY3B7JGhzHDMOa4XBCD3QhCAQhCAQhCAUPaw9IBU1BYD93pDnykqc794aCB33T90/x40dI5zPxZSIYB+8eD1v8rQ53+VV20urhDE2nYbm3WN7kn1nE8Sc80CBj+JOqZjn1QTb9VzgWFgvOBlh2lbOKDDitCUErUlBKf0fKhorahh9J9PdvcyRpcL9xCnsBVY1Z4v8AVcSpnk2a54ifnbqy9XPsuWnwVqw1BqAsTQNe1zHtDmuBa5pFw4HeCOS9Q1bWQVl1pavX4dIZYQ51I89V28wuJ/DeeXJ3HdvTAV1KqlZKx0cjWvY8FrmOAc1wPAg703oNXmGM3UUBv7TNr4oKmKZtSGgJc5uIVLSGtN6Zh3ONvxiOQubdovyUqf8AgXDf+Rpv+iz9EvtYALAWAyAGQA7EGpCxZellghB5FqrBrBxbaxase05CbY8YmtjPvaVaCZ+y0uO5oJ8hdU2xWpMs8shzMksjyeZc8n5oHbh1eJB2ruTEo6otNwU78PrBI3t4oOLHMO2htt38f1TXkZwUgEXyTSxqj2Hm247kHnSv6VhY7eFLGoTTAsc7Dp3ZZupieeZfHfkciPFQzFLsODhw39yU55nQyRVMJ2Xsc17SOBaQR70FxUJG0Qx5ldRw1LP2jOsPZeOq9vg4FLKAQhCAQhc+I1jYYpJXmzYmPkceTWNLifIIIi1kYz0tc9t7x0TNnsM8jQ5x8Glo81COI1PTTOdw+QTv0gxFwp3SPyknc6R38UjibX7AfcmVTNyvzQejivMlSBq51ef2ix8073xQtIazYA2pHD0szuaMhfmTyTyl1I0p9Cpnb3hjvkEEFkrUqXa3UZML9DVRu5B7HNPmDZJUWpPES4BzqcNJF3CUu2RfM7Ozc9yBj4BhE1XM2KnYXyHNobwt6zjwAyzVxowbC++wv32SDodonT4dCIoG5n8SQ225Hc3HlyHBOFqAss2WbrhjxaJ0nRMO28Zu2BtBg5vduHde6DtshBWEGULCEBZC8ayqETC9wcWjfstLiB7RAzsOxFJVxyt2o3teDxBv58kGZ4Q9rmnc4Fp7iLFVp1gar6jD9qaP7emuTttHXiH71vL8wy7lZshaubz3HI9oQUnBSjhtd0bgb2VkZ9VWFuldKafNxLi0PcI7nkwHJLWGaMUlNboKaKMjcQwF38xuUEI4bh007Q6KGR4PEMNvPcuDSrBZY2DpYnRnhtC1+4qyBKStKMGZWU74X+tm13sPHouHn5EoKlSBKOHHpI3Rn1d3cvHGKN8Mr45BsvY4tcORHyXnhcuzK3k7qnxQS59HfHy2SeheciDNF3tIDx4gg+BU7Ko+BYkaDEoKjc1sjdvlsO6rr2/Kb+Ctu11wCNxzHcgyhCEAmbrarOjw6RgOc7mQd4kdZw/lDk8lGeumoP3KLg6WSQj/AAmAD/UQQjpvP1mMG4DwyFt3mkqhpHSvjiYLukc1jcr5uNt3v8F6aSSbVQc91h3FbYRiT6aeKeMAvieHtDswbcD4EoLQ4BhbKWnigYOrExre8gdZ3iblKrQmfoZp7S14DWu6Kb1oXkB1+PRnc9vv7E8WhB6NC9GhaNXqEGwSBpLpjTUXVe8OltcRNI2rHcXeyN+9MzWprQFFtUtGQ6p3PkyLYLjhwMm7LcFA7sWe5xc9znOcbuc47RceZJQT5SaRVGJzCGM7LTm/Z9GNl8y7meQO8qR8Mw5kEYZGLAbzxceLnHiUz9TuA/V6Bkrx9rVASvJ3hhzjb/Kb+KfgQYIWq3WpQYQhCDITK0vw19NerpbttnMxmVhxkaB7x4p6hYewEEEXBBBBzBB3ghBHmCazYiQ2ps0H9qNw/jb8wn/BM17Q9jg9rgC1zSHNcDuIIyIVXNYuHOw+ulgF+jykh/wn3sPAhw8F66AayJ8Ok2XXlpnEbcRObc83RX3Hs3FBZ8rRwXNg+KxVULJ4Hh8cgu1w94I4EHIhdTkHk4LxesYlXRwRulme2ONou5zjYD+uSh/S3WwZdqOgBjZuM7gNtw/dt9UdpzQN7Xe2D68DE4GQxAThuYDwTs3I9bZtcdyjoG2fIg+S7K95c4kkknMkm5J5kneuJArY+27GP5gf18FaXV9iX1nDqWUm5dE0OP5m9U+8FVenG1RsPK4PhdTt9H2tMmFlpP4VRIwdxax497ygkxCEIBRDrnf98oxygqHeb4h8lLyh3XQfv1L/AOmn/wBSNBB+KZ1D+/5Bebl6Yj/xD+/5BeRQDeYyIzB4g8wU/wDRHWxVUmyyo+8wjLrH7Voy9GTjxyd5phhq8pAgt7o9jMNZAyeB21G+9rgggg2LXA7iCmtrb02/s6mDIj95qA5seV+jaMnS8ri4A7e5a6kXg4TFb1ZJge/bv8CFHX0gcKlZWsqHEuhljDIzbKNzPSZ3m+1258kEWyPLiS4kkkkkm5JOZJPErswOi6ephi/vJY2eDnAH3LhS9oC4DEqQnd08f/yQW9giDGhoFg0BoA3AAWAC9FhZQC1K2WiAQhCAWy1WwQQh9JDDR91qBa/XhdzPrtv3dbzUIKwf0jXD6lTjiajLwjN1XxA/NU+nJw6o2JXfdZiBIDc9G7hK0DyPYrOEg5jceP6KldNTukc1jGlz3kNa0C5c45AAK4OjdDJBSQQyv25I4mMe7m4Nz8t3ggrlrYxuonxCaKd3Up5HMijHoNaNzrcXEWuU1oXpwa1mEYvWXBF5ARcWuNhuY7O1NlpQbTuXiFs8rVAt0wvRH+I/EqYPo2v+6VTeU7T5xj9FEVGPuTj+f5lS19Gz/hqv/Gj/ANNBMaEIQCiDXhGRU0L+BZUM8bxH9VL6jHXvS3pqab+6qAD3StLfiGoK94qLVDu8fALzXZpIy0odzHwXGUHTGzJdmCaOVFdL0VNGXu9Y7mMHN7tw+KfOr/Vw+qa2aq2ooTZzGiwklbz/ACNPPfnlZTZhOHRU8YigY2Ng3NaLZ8yeJ7SgTdX+i4w2kFPt9I4vdJI7htuDQQwHc2zQlPSLAoq6nfTztux4yPFjh6L2ngQV3tXo1BUbTTROfDagxTC7TcxSD0ZWcx28xwKR6GpMUjJBvY9rxbm0g/JXA0hwGCuhdBUs22OzHBzXWycw8HC+9Vx0/wBWlThxMjQZqbhKBmzslaN3fuQWawmubPBFMw3bLGyRvc9oPzXYof1A6XCWA0MhtJDd0N/XiJJLR2tPuKl8IMrRbrUoMIQhALZYC48ZxSOlhknmdsxxtLnHu4DmTuQQd9IzFtqop6YE/ZRmR44bUhs3xs0+YUQNaSQALk5ADMkngEv10lTi9dI+ON0k07yQxvqtGQFzkAAALlTjq11Vx0GzUVNpaqwLRvjgPHY9p3Da7MkHBqe1b/VQKyrb9u4fZRnPoWn1j+cjyBUrOK2K0cgbmluh9LiDLVEd3AEMlb1ZGdzuI7DcKEdLdVNXSbT4PvMIzuz8Vot68fHvbdWMeV4uKCnBWQpn144FTNhbVABk7pGs6osJQbk7Y5gZ7XgoXKBwAbOHj8zifeVL30borUVQ7nU7P8sTD/8AZRHpCOjpYY+Nr+7/AHU8ai6DosJiPGZ8kp8SGj3MCCQUIQgE1tZ2GmowyqY0Xc2N0rABcl0XXAHb1beKdK1e24IO45HxQU+xsbcTJB2e8JJabhO7HsI+rVFVRu/ZSO2N/wCG/rs9zh5JnRZEg8EFoNAMdbWUUUgttNa2ORo9WRjQCLcAQAR3p0MKrnqr0o+pVOy8noZtlsn5SL7Mluy5v2dynn+3qYDaNRFbn0jfhvQLLSvRpTIxfWbQU++R8p4CKMuB7No2ATRr9ezAfsKRxHOSQNPk26CaAsuaCCCAQciCLgjtCjrQHWrBXu6GYCnnJ6jS67JByY4+t+U+CkVBHOkGqmIzNqsNk+p1Ebg9oA+xc4EZFo9EHMG2RBIsnpo/XzSM2amEwzMsH2O1E/8APE/iDyNiPelQLKDN1qsoQYQsoQavfYEngCchc5chxUd6S6NVeNPa2dxo6GN20It885FxtvaDZg32BuQDe1zYSMsIEjRzRmmoI+jpomsHrO3veeb3nMpWKCk3Hsbgo4XTVEgjY0HfvcfZY3e5x5BAoErzcqx6f6yKjEJLRufBTsP2cbXbLj+aQt3ns3BN+i0prYvw6qdv/uOPxQW3cV4vKrXSa08UZ/5nbHJ8UTvfsg+9dtXrfxF7C0GJhItttj62fLaJAPggNcekX1qt6KN14qYbAsbh0pPXd8G+CZeG0/SSxsHFzb9wNyua/E59vNOPQ+nsZJ3bo22Ha7ebe5Bz6Yzbcwjbc7NmgDO5twA77K1mjOHfVqSCEfsomN3WzDRf33VadWmFfX8Xi2hdrHGd/DKM3G78xarUoBCEIBCEIIX18YJ0ckFewZOIp5rDsJjcfIi/coYxmDZeHjc74q3ukeDR1lNLTyjqysLb+yd7XDtBsfBVWr8OfG6WlnGzLC4tPbbc4dhFigR6eSxBTnp3hzQU0WgtJad4Szg9XbqnigVaqAPbbyTYrKctNk7FyV9GHjtQNMhT9qG0mqapk8NQ8yNgEfRvdm8bVwWl3EZDeoKqKctNip2+jzRFtHPKR+JPstPG0bBf3uQSyCs3XmCtroN7outbpg6aa1qXD5ug2XTyD8QRloER4Nc4+t2cEEgrF1D51903/KTfzsSlotrmpaucQyxupts2je94cwu4NcQBsk+SCTrrF1i61JQZJUJ/SQpXfc5fVHTRnscdhw9wPkpqJTH1xYZ0+Fz84bTNyueoet3dUnyQVhWQhZCDIWQgLIQZY0kgDMkgAcyU6cdcKWljgB6zhd/9d5Xjojh4zqZMmRX2b8XW3rTCcOlxbEGQtvZ7+seEcQPWd4N96CXvo96OdDSvrHizqk7LL7+iY4i/i4HyClteFBRshjZFGA1kbWsYBuDWiwHuXugEIQgEIQgFEevHQ8vaMQp2/aQttO0evCPXtzbfy7lLiw9oIIIuCLEHcQeBQU1roRI0SM38VxRSeYUj60dCnYZOZ4Wk0c7icsxC8m/Rnk3PLyTCraX14+O8IFfDa4OFjv8AilBM+GXiEuUGJg5O80HXWUYeO1TdqfgEeFxNHtyl38Rfn7rKGQUq4NpDU0v4EpaCblh6zCe1p+VkFhwVsCokw7W09thU04du68Jt3ksd8AUp1+uGhZEXRiWSXPZiMbmZ8C556ob3ElApa1NNxhtNsxn7zMCIR7A3GVw5DO3Mqsc0he4ucS5ziXOJzJcTcknndKOkGLzVk756h21I/fbJrQNzWDg0ckm7KDWyLLayxZBOepzWP0gbQ1j+uAG08rj6Y3CJ59oZWPHipgLlS1pINxkRmCN4PMKVtFtdEsEPRVcRqCwWZI12y88hLfI94zQTyXJt6fYxBT0VQJ5GtMkEzGMJG09zoy0Na3ecyPNQvjuuGvnu2LYpmn+7Bc/+d1/gmFVVD5XF8j3Ped7nuLnHvJQeIC2CLLKAXfg2FuqZAxuQ3vd7Lf1Xlh1A+d4ZGLk7zwaOZTmxWtZQw9BAbyO/EfxzQcmluKNa0U0GTGZG3EhTZqU0J+o03TzC1RUtaSDvji3tZ2E3ufDkmJqV1fuqZG19U37FjrwtcPxZB65B9Rp3cyOxWEQCEIQCEIQCEIQCEIQcuJ4fHURPhmaHxyNLXNPEH4HtVadPdCpsImJAMlI932clr7N/Uk5H42VoFz4hQxzxuimYJI3gtc1wuCCgp1UUgf14/JcYdbI5HkpM1g6sJ8OLqijvNS7y3N0kOfrC3WYMut57rlhgxzDPJyDWlxFzO5KsGKNO/JINRSPZvFxzC8Gv5IHd9YaeK4qljSkNtQQtvrRQdE0QXM9iDOVoXoMELUhZJWEGELNkIMWWbLK2ijLiGtBJO4DMoNUoYPhElS6zBZo9J59Fv6lK1BoyGN6SrcGMGewD1j3/AKBaYxpONnoaZuwzdlvPl4IOyvxOKhjMNPZ0hHXk43Spqv1cyYnIKmqDm0oN7m4dO4H0Wfl33d2W7lfVpqhfOW1OIgsiycyA3D5OIMg9Rm7LeezjPkELWNDWANa0ANaBYADcAEBTwNY0MY0Na0ANa0WAA3AAbgvRCEAhCEAhCEAhCEAhC85pQ0XKD0WrnAbzZN7EsdLb2yTTxPSF+eZ80EiTYjE3e8fFRFrB0EoKkumpXimnzJAH2UjjndzR6J7Rz3Lhr8edzPmkCrxt3M+aBn1bJ6R2xOzsB3td3OGRWuzDN+U9iWK3Ey4EO6wPA5hNyqp2Xu3q/BB7SYQ8ZsIePeuOSB7fSaR4fosx1MjNxuu2LHnD0gD35oE26ylgYvC704m9uX+y3+s0h/Z/AIERCXBNR/3fvH6r0biFG3dDfyKBAaL7s+4X+C7qXB55PRjNuZ6o96UjpOxv4cLG9tr/ACC4qnSed+QOyPy5IFKHRpkedTMG/lac/NbyaRQU4LaWMX9o702TtvPWcfEpQoKSNpu4bZ7d3kg6aHD6zEpOqLi+b3HZjaO8/AKcdXmgFBQ7Mr3ioqB+0eLNYf3TOHec+5RhQ4uWgAZAbgMgO4BL9DjruZ80E9slB3EHxW6ibDtIH5ZnzTswzSBx3m6B2oXPS1YeF0IBCEIBCEIBCEIBeNVBtiy9kIGji2EOzyTQxLCXZ5KXVzzUbHb2hBAldhjuSQqvDnclYeo0bhfwISVU6ERu3H3IK71FA7kk6aiKsFU6vL7rHySXUat38G/BBA8lIV4Opipum1byewVwy6uZPYPkghs05WpgKl1+ryT2D5LyOr2T2D5IIn6ArIpypWGr2T2D5L0Zq8k9g+SCKG0x5L2jpDyUsx6upPYPku2HVvJ7B8kESRUZ5Lup6F3JS9T6tn+z8Ep02rojfYeIQRHS4c7klyiwx3JStS6CMG8hK1NotC3mUEbYdhTuSduFYO7LJO+DDY2bmjxXUG23IOOgo9gZ712oQgEIQgEIQgEIQgEIQgEIQgEIQgEIQgEFCEGqwhCACEIQbBZQhAIQhAIQhAIQhAIQhAIQhAIQh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276" name="Picture 12" descr="http://intercepter.nerf.ru/splash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12776"/>
            <a:ext cx="3952875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37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guy </a:t>
            </a:r>
            <a:r>
              <a:rPr lang="en-US" b="1" dirty="0" smtClean="0"/>
              <a:t>Ares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ru-RU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45055"/>
            <a:ext cx="7656546" cy="5136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381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vulnerable?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96752"/>
            <a:ext cx="7200800" cy="547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5096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Tnhx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</a:t>
            </a:r>
          </a:p>
          <a:p>
            <a:pPr marL="0" indent="0" algn="ctr">
              <a:buNone/>
            </a:pPr>
            <a:r>
              <a:rPr lang="en-US" dirty="0" smtClean="0"/>
              <a:t>questions?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8040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Database honeypot by design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			@</a:t>
            </a:r>
            <a:r>
              <a:rPr lang="en-US" dirty="0" err="1" smtClean="0"/>
              <a:t>GiftsUngiven</a:t>
            </a:r>
            <a:endParaRPr lang="en-US" dirty="0" smtClean="0"/>
          </a:p>
          <a:p>
            <a:r>
              <a:rPr lang="en-US" dirty="0" smtClean="0"/>
              <a:t>			</a:t>
            </a:r>
            <a:r>
              <a:rPr lang="en-US" dirty="0" smtClean="0"/>
              <a:t>@</a:t>
            </a:r>
            <a:r>
              <a:rPr lang="en-US" dirty="0" err="1" smtClean="0"/>
              <a:t>cyberpunkych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539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Pre-history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0" cy="888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994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Wingdings" pitchFamily="2" charset="2"/>
              </a:rPr>
              <a:t>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484784"/>
            <a:ext cx="8181975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226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Wingdings" pitchFamily="2" charset="2"/>
              </a:rPr>
              <a:t>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46" y="1702707"/>
            <a:ext cx="8399231" cy="40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644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9113"/>
            <a:ext cx="9144000" cy="58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68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845" y="404664"/>
            <a:ext cx="8229600" cy="1143000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bla</a:t>
            </a:r>
            <a:r>
              <a:rPr lang="en-US" dirty="0" smtClean="0"/>
              <a:t> </a:t>
            </a:r>
            <a:r>
              <a:rPr lang="en-US" dirty="0" err="1" smtClean="0"/>
              <a:t>bla</a:t>
            </a:r>
            <a:r>
              <a:rPr lang="en-US" dirty="0" smtClean="0"/>
              <a:t> </a:t>
            </a:r>
            <a:r>
              <a:rPr lang="en-US" dirty="0" err="1" smtClean="0"/>
              <a:t>bla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8763841" cy="388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87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analysis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r>
              <a:rPr lang="ru-RU" dirty="0" err="1" smtClean="0"/>
              <a:t>Бро</a:t>
            </a:r>
            <a:r>
              <a:rPr lang="ru-RU" dirty="0" smtClean="0"/>
              <a:t>, не забудь надеть очки, </a:t>
            </a:r>
          </a:p>
          <a:p>
            <a:pPr marL="0" indent="0" algn="ctr">
              <a:buNone/>
            </a:pPr>
            <a:r>
              <a:rPr lang="ru-RU" dirty="0" smtClean="0"/>
              <a:t>дальше </a:t>
            </a:r>
            <a:r>
              <a:rPr lang="ru-RU" dirty="0" err="1" smtClean="0"/>
              <a:t>хэкерская</a:t>
            </a:r>
            <a:r>
              <a:rPr lang="ru-RU" dirty="0" smtClean="0"/>
              <a:t> правда</a:t>
            </a:r>
            <a:endParaRPr lang="en-US" dirty="0" smtClean="0"/>
          </a:p>
        </p:txBody>
      </p:sp>
      <p:pic>
        <p:nvPicPr>
          <p:cNvPr id="6" name="keTzVB1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7784" y="1844824"/>
            <a:ext cx="3810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9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196</Words>
  <Application>Microsoft Office PowerPoint</Application>
  <PresentationFormat>On-screen Show (4:3)</PresentationFormat>
  <Paragraphs>74</Paragraphs>
  <Slides>23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Тема Office</vt:lpstr>
      <vt:lpstr>Vote</vt:lpstr>
      <vt:lpstr>Vote</vt:lpstr>
      <vt:lpstr>Database honeypot by design</vt:lpstr>
      <vt:lpstr>Pre-history</vt:lpstr>
      <vt:lpstr></vt:lpstr>
      <vt:lpstr></vt:lpstr>
      <vt:lpstr>PowerPoint Presentation</vt:lpstr>
      <vt:lpstr> bla bla bla</vt:lpstr>
      <vt:lpstr>Data analysis</vt:lpstr>
      <vt:lpstr>Data analysis #1 client request</vt:lpstr>
      <vt:lpstr>Data analysis #2 server response</vt:lpstr>
      <vt:lpstr>Data analysis #3 client answer</vt:lpstr>
      <vt:lpstr>Data analysis #? </vt:lpstr>
      <vt:lpstr>Data analysis #? </vt:lpstr>
      <vt:lpstr>Data analysis #! </vt:lpstr>
      <vt:lpstr>Profit! </vt:lpstr>
      <vt:lpstr>Remember me?  Now you know what to do!</vt:lpstr>
      <vt:lpstr>Honeypot? </vt:lpstr>
      <vt:lpstr>Whhyyyyyy? </vt:lpstr>
      <vt:lpstr>Good guy Ares</vt:lpstr>
      <vt:lpstr>Good guy Ares</vt:lpstr>
      <vt:lpstr>Is it vulnerable?</vt:lpstr>
      <vt:lpstr>Tnhx.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honeypot by design</dc:title>
  <dc:creator>Yuriy Goltsev</dc:creator>
  <cp:lastModifiedBy>Администратор</cp:lastModifiedBy>
  <cp:revision>76</cp:revision>
  <dcterms:created xsi:type="dcterms:W3CDTF">2013-08-09T13:36:23Z</dcterms:created>
  <dcterms:modified xsi:type="dcterms:W3CDTF">2013-08-10T08:02:59Z</dcterms:modified>
</cp:coreProperties>
</file>